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5" r:id="rId2"/>
    <p:sldId id="319" r:id="rId3"/>
    <p:sldId id="362" r:id="rId4"/>
    <p:sldId id="363" r:id="rId5"/>
    <p:sldId id="364" r:id="rId6"/>
    <p:sldId id="361" r:id="rId7"/>
    <p:sldId id="370" r:id="rId8"/>
    <p:sldId id="367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26AD1-C212-36D4-2D73-81CFC24D4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E9DD4D-86D1-69BE-8F2D-B423FB50C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F49FB2-4962-38EB-52F4-A44E566FC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0BD2-2C12-4951-A893-ACDE3E7E7D34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45FA2-887B-671E-D4CE-5DEE2BE3F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02C0D6-28F0-2218-0A5C-097044C8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0193-7978-44A2-8B5E-8566AD3F7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32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0210D3-E49B-7228-A8DA-0F0B3E21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BB0EB9-E30C-D5F9-BE4B-A490668F5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AD3EC2-4192-F431-79D9-DB2043F8B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0BD2-2C12-4951-A893-ACDE3E7E7D34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8AD565-64D2-9E32-C257-D30B046D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8A42A2-79B3-ACEE-EA41-4A48C4DC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0193-7978-44A2-8B5E-8566AD3F7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80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04C4A95-8456-9059-0CA9-B20D850D8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918AB3-634D-7B67-1A8A-DC519C751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879841-997E-E6EA-D19A-94201B16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0BD2-2C12-4951-A893-ACDE3E7E7D34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F10876-DD67-D041-BE84-05D383D4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37D3E3-8BCB-4F9C-C12B-467F85C9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0193-7978-44A2-8B5E-8566AD3F7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18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E33D73-0B19-A403-252A-E2DC6983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8AC27D-475E-9EDA-0818-5270C8D53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DE7756-1694-9C67-95D4-430BEAF2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0BD2-2C12-4951-A893-ACDE3E7E7D34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88885A-96DF-B4B8-853D-66B58CEA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EAAA8D-B08E-4DE3-8B7B-95370B5A6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0193-7978-44A2-8B5E-8566AD3F7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03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39799C-1B4C-26B1-F911-9929F68B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B89AE9-C550-D910-540D-719F60F37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360F18-0527-EC94-461E-371AF4A89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0BD2-2C12-4951-A893-ACDE3E7E7D34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28FDAA-93EF-E25E-6D61-826F438F0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DB60D6-DB07-6A8C-BC0F-25D46BCA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0193-7978-44A2-8B5E-8566AD3F7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13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47368F-F7E7-D00A-A525-37E98658C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EE3D41-96B1-3A9D-A3C5-EC573F733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ABA693-121F-CD4A-3DC4-1FD98F826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DA2BB7-84E2-D613-099E-06D6A827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0BD2-2C12-4951-A893-ACDE3E7E7D34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FDE564-4DD7-C684-84ED-065F58CC5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40FF9F-6475-9E0F-6F6C-241D8E6D8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0193-7978-44A2-8B5E-8566AD3F7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18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F1A295-F05D-3E10-C67E-EA1D5833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F3F032-E968-F16C-A0ED-44CE4587E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9D1142-7EC7-3E2D-6663-F6FD17808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11A6D5F-1F67-4094-827C-1652837D1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B056470-019E-A790-9A95-3229A9543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9FFE3A-1732-7BC2-DED1-CB82F1527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0BD2-2C12-4951-A893-ACDE3E7E7D34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03B6019-4058-A513-0EC1-8FB1DD80C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D58E2C6-D020-4C1A-6DD4-9D439C93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0193-7978-44A2-8B5E-8566AD3F7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23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F0FC3-8611-415F-4846-49827533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903BBC-FE79-1B0E-AF0A-E0A1C78D1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0BD2-2C12-4951-A893-ACDE3E7E7D34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9376EB-4159-B03D-C472-61AC4D431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D484FC-A8AD-5707-F241-277DE80B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0193-7978-44A2-8B5E-8566AD3F7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89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7C8F7BF-D042-A126-35E8-A6639CD99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0BD2-2C12-4951-A893-ACDE3E7E7D34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5AF9835-CE07-0F50-1D75-8AD54DABB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7E1FA0-7764-55A3-742E-208A0CEB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0193-7978-44A2-8B5E-8566AD3F7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6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A3DB2A-E577-19FB-9646-FED383B6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842EAE-21EC-9D49-6307-6E4A04A2D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E238A3-7DF1-654B-95EF-9EC6A11C7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181B2F-7B23-6F41-F66C-0FAC659E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0BD2-2C12-4951-A893-ACDE3E7E7D34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E6205F-EAA4-8413-CB61-8899C987F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68F82C-3224-D293-E9B2-5C8E9941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0193-7978-44A2-8B5E-8566AD3F7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71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1FB76A-F7E1-E1EC-124B-B92ED4704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52DDD9A-6710-16B1-073B-9D097E03C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EC845-79E6-48D6-43C7-BABC8754A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E46625-607A-F95E-4F0D-0777D8274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0BD2-2C12-4951-A893-ACDE3E7E7D34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BC8C23-E276-95CB-6C22-95A7F74C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56965D-5B3C-9050-BFED-906C4EF4D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00193-7978-44A2-8B5E-8566AD3F7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06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D152370-C971-67CA-3243-E2F18D18E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52809F-E780-9F85-A600-20965FABC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DE2982-5D20-99C0-4D4D-A2CE10811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60BD2-2C12-4951-A893-ACDE3E7E7D34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5EAB0F-E0FF-3E14-24D1-13D6CCB5B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900373-D916-D35F-53F3-F28E2502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00193-7978-44A2-8B5E-8566AD3F7E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53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re 1">
            <a:extLst>
              <a:ext uri="{FF2B5EF4-FFF2-40B4-BE49-F238E27FC236}">
                <a16:creationId xmlns:a16="http://schemas.microsoft.com/office/drawing/2014/main" id="{5061FF97-F2D9-6E6C-F388-67B53FF3C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082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lgerian" panose="04020705040A02060702" pitchFamily="82" charset="0"/>
              </a:rPr>
              <a:t>Un grand MERCI à notre maître d’œuvre </a:t>
            </a:r>
            <a:br>
              <a:rPr lang="fr-FR" dirty="0">
                <a:latin typeface="Algerian" panose="04020705040A02060702" pitchFamily="82" charset="0"/>
              </a:rPr>
            </a:br>
            <a:br>
              <a:rPr lang="fr-FR" dirty="0">
                <a:latin typeface="Algerian" panose="04020705040A02060702" pitchFamily="82" charset="0"/>
              </a:rPr>
            </a:br>
            <a:r>
              <a:rPr lang="fr-FR" dirty="0">
                <a:latin typeface="Algerian" panose="04020705040A02060702" pitchFamily="82" charset="0"/>
              </a:rPr>
              <a:t>Gérard COURCHINOUX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59C1A0-8B86-CD41-92CF-B4D50CE132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3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aure 17 8 2008 004">
            <a:extLst>
              <a:ext uri="{FF2B5EF4-FFF2-40B4-BE49-F238E27FC236}">
                <a16:creationId xmlns:a16="http://schemas.microsoft.com/office/drawing/2014/main" id="{94936B64-6C79-5E2B-8754-68587C24B2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BE78E69-4A3C-914A-4152-98FDCB12334C}"/>
              </a:ext>
            </a:extLst>
          </p:cNvPr>
          <p:cNvSpPr txBox="1"/>
          <p:nvPr/>
        </p:nvSpPr>
        <p:spPr>
          <a:xfrm>
            <a:off x="952500" y="343733"/>
            <a:ext cx="1028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highlight>
                  <a:srgbClr val="FFFF00"/>
                </a:highligh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Notre champion pour la cuisson</a:t>
            </a:r>
          </a:p>
        </p:txBody>
      </p:sp>
    </p:spTree>
    <p:extLst>
      <p:ext uri="{BB962C8B-B14F-4D97-AF65-F5344CB8AC3E}">
        <p14:creationId xmlns:p14="http://schemas.microsoft.com/office/powerpoint/2010/main" val="8775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1E4613-06A6-8485-1F51-EB9AB74027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7BB20C-96FE-899B-EE9C-F4F4DB5D47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2BD5E5-17E1-A9EB-1D2D-C9E8820CD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0" b="18136"/>
          <a:stretch/>
        </p:blipFill>
        <p:spPr>
          <a:xfrm>
            <a:off x="1356852" y="481781"/>
            <a:ext cx="9537290" cy="602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7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AB014F-87D0-F1BD-FEF0-4811BC177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811067-AC7D-B369-F0C6-CAE576834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09D5A8F-996B-58B5-3B63-E19902264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2316" y="189271"/>
            <a:ext cx="6858000" cy="647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6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5A1225-6608-C150-E76E-CB159477E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6732F5-CB82-25E6-D3EE-8E834EDF7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C011896-6440-DF7C-BE5D-13BD436CB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60" y="0"/>
            <a:ext cx="5862319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0836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33140A-17DC-6752-32B1-B7725BD449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FR" dirty="0">
                <a:solidFill>
                  <a:schemeClr val="accent2"/>
                </a:solidFill>
              </a:rPr>
            </a:b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9148A1-B56A-AC15-3A57-95C0188AD5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AEBDF31-A0EF-8A57-82F7-8D4151ECC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6" y="117307"/>
            <a:ext cx="4030664" cy="663741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DD51847-DC45-0520-497D-6468052CFE73}"/>
              </a:ext>
            </a:extLst>
          </p:cNvPr>
          <p:cNvSpPr txBox="1"/>
          <p:nvPr/>
        </p:nvSpPr>
        <p:spPr>
          <a:xfrm>
            <a:off x="4815840" y="0"/>
            <a:ext cx="6918960" cy="5052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T’inquiètes pas Gérard,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on a commandé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une palette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 Doliprane !!!</a:t>
            </a:r>
          </a:p>
        </p:txBody>
      </p:sp>
      <p:pic>
        <p:nvPicPr>
          <p:cNvPr id="6" name="Graphique 5" descr="Clin d’œil contour de visage avec un remplissage uni">
            <a:extLst>
              <a:ext uri="{FF2B5EF4-FFF2-40B4-BE49-F238E27FC236}">
                <a16:creationId xmlns:a16="http://schemas.microsoft.com/office/drawing/2014/main" id="{86F94E0F-9D9E-5DC4-E24F-F37BCDBC7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1400" y="4971642"/>
            <a:ext cx="1767840" cy="17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7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491D34-E0D1-1604-35EF-A5872E024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07AE6F2-2ECC-9E6A-D766-62742BA92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" y="114889"/>
            <a:ext cx="12045223" cy="6628221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A96A344-CD31-A1E5-374C-A02AED55C445}"/>
              </a:ext>
            </a:extLst>
          </p:cNvPr>
          <p:cNvSpPr txBox="1"/>
          <p:nvPr/>
        </p:nvSpPr>
        <p:spPr>
          <a:xfrm>
            <a:off x="1" y="4184551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Merci! Guillaume et Clément BASSET,</a:t>
            </a:r>
          </a:p>
          <a:p>
            <a:pPr algn="ctr"/>
            <a:r>
              <a:rPr lang="fr-FR" sz="48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GAEC de la Vache Rouge pour le prêt du matériel, et merci Jean pour la livraison</a:t>
            </a:r>
          </a:p>
        </p:txBody>
      </p:sp>
    </p:spTree>
    <p:extLst>
      <p:ext uri="{BB962C8B-B14F-4D97-AF65-F5344CB8AC3E}">
        <p14:creationId xmlns:p14="http://schemas.microsoft.com/office/powerpoint/2010/main" val="356068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FB4D76-437D-FB3D-D9C0-49F3216E1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Merci pour votre attention et trinquons!</a:t>
            </a:r>
            <a:br>
              <a:rPr lang="fr-FR" b="1" dirty="0"/>
            </a:br>
            <a:r>
              <a:rPr lang="fr-FR" b="1" dirty="0"/>
              <a:t>Avec de merveilleux souvenirs en suivant…</a:t>
            </a:r>
          </a:p>
        </p:txBody>
      </p:sp>
      <p:pic>
        <p:nvPicPr>
          <p:cNvPr id="1028" name="Picture 4" descr="INVITATION: Pot de l'amitié / portes ouvertes les 13/14 et 20/21 – Terre &amp;  Bentine">
            <a:extLst>
              <a:ext uri="{FF2B5EF4-FFF2-40B4-BE49-F238E27FC236}">
                <a16:creationId xmlns:a16="http://schemas.microsoft.com/office/drawing/2014/main" id="{7516AA64-DF53-5B16-FA77-CDCECF48E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2" b="6971"/>
          <a:stretch/>
        </p:blipFill>
        <p:spPr bwMode="auto">
          <a:xfrm>
            <a:off x="208722" y="2017641"/>
            <a:ext cx="6391065" cy="46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t de l'amitié - COP RUGBY LE MANS SARTHE 72">
            <a:extLst>
              <a:ext uri="{FF2B5EF4-FFF2-40B4-BE49-F238E27FC236}">
                <a16:creationId xmlns:a16="http://schemas.microsoft.com/office/drawing/2014/main" id="{17BC8ABF-EDA5-1035-BE84-B223F4D7F6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652" y="2017643"/>
            <a:ext cx="5168626" cy="464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2864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69</Words>
  <Application>Microsoft Office PowerPoint</Application>
  <PresentationFormat>Grand écran</PresentationFormat>
  <Paragraphs>10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Aharoni</vt:lpstr>
      <vt:lpstr>Algerian</vt:lpstr>
      <vt:lpstr>Arial</vt:lpstr>
      <vt:lpstr>Arial Black</vt:lpstr>
      <vt:lpstr>Calibri</vt:lpstr>
      <vt:lpstr>Calibri Light</vt:lpstr>
      <vt:lpstr>Thème Office</vt:lpstr>
      <vt:lpstr>Un grand MERCI à notre maître d’œuvre   Gérard COURCHINOUX 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  <vt:lpstr>Merci pour votre attention et trinquons! Avec de merveilleux souvenirs en suivant…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Portable DR</dc:creator>
  <cp:lastModifiedBy>Portable DR</cp:lastModifiedBy>
  <cp:revision>4</cp:revision>
  <dcterms:created xsi:type="dcterms:W3CDTF">2025-02-07T12:47:51Z</dcterms:created>
  <dcterms:modified xsi:type="dcterms:W3CDTF">2025-02-07T12:58:57Z</dcterms:modified>
</cp:coreProperties>
</file>